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7" r:id="rId4"/>
    <p:sldId id="262" r:id="rId5"/>
    <p:sldId id="266" r:id="rId6"/>
    <p:sldId id="261" r:id="rId7"/>
    <p:sldId id="268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63CE51-0000-9571-D6A3-BA5C10A9D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D31BB-34CE-4421-0392-F156F753E2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F57B-1DCF-4B76-426C-0553029A2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520D-907A-481A-8942-7BFA971793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A0E37E-F1A2-2A4D-944E-E152D9F41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D16-0C02-45EF-B4CB-D597E10E2EC2}" type="datetimeFigureOut">
              <a:rPr lang="en-US" smtClean="0"/>
              <a:t>2/6/2025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A61A4721-85BD-9B9E-DD24-65B9B3276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B602B0-3091-2144-2BBB-5D267142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122363"/>
            <a:ext cx="645898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E5622-3F8A-DBE7-4800-C4AB2DAF6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645898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932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1C6F-032B-9C16-EB33-47F6FCBB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72B1-6F1B-36D3-05BF-072DB020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0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64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329D-12F7-E1F1-0120-6C37A4D9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79536-5AEB-4666-3027-23F4BD7A6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6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67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6C3E-540E-0CC3-C3FC-E5DA2105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67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D3F47E-FEF9-275F-6F0E-09CAF41A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71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88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88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DB7C71-7B2C-3DD6-4AA6-74172B35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00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6715BD-D2E1-D79C-833F-816F309E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97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59-24B8-65AD-67DA-3C36FF85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1644"/>
            <a:ext cx="3932237" cy="13757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54EE5-C348-0479-09ED-522F5142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E699F-68AA-7902-6305-490097961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4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BEDF-94B2-0002-1CEF-9E99ACA6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8268"/>
            <a:ext cx="3932237" cy="13591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73D23-EF8E-6E0D-28ED-9C6B1CF03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D2AC0-3874-7ADB-9F00-AFD2DC7AE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48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2E688D1C-530D-0EEC-374D-8167D50155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AD7B7-D22E-F594-39FC-F5D2A71C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035-98D6-C433-64B6-5C69EBAA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7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up.wor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awny.Fineran@transitioncurriculum.com" TargetMode="External"/><Relationship Id="rId2" Type="http://schemas.openxmlformats.org/officeDocument/2006/relationships/hyperlink" Target="mailto:Corey.Fineran@transitioncurriculum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nsitioncurriculum.com/confere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7C5739-FC85-DCFE-1DF0-11B2CC122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17" y="1424184"/>
            <a:ext cx="6605801" cy="2945090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How </a:t>
            </a:r>
            <a:r>
              <a:rPr lang="en-US" sz="5000" dirty="0" err="1"/>
              <a:t>NextUp</a:t>
            </a:r>
            <a:r>
              <a:rPr lang="en-US" sz="5000" dirty="0"/>
              <a:t> Transition Curriculum Can Enhance Your School’s Transition Program and Services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3295B93-97DD-88D7-B9CF-C5E0FDA4A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867" y="4880427"/>
            <a:ext cx="6188551" cy="1184813"/>
          </a:xfrm>
        </p:spPr>
        <p:txBody>
          <a:bodyPr/>
          <a:lstStyle/>
          <a:p>
            <a:r>
              <a:rPr lang="en-US" dirty="0"/>
              <a:t>Presented by: Corey Fineran, CEO and Tawny Fineran, Sales Director</a:t>
            </a:r>
          </a:p>
        </p:txBody>
      </p:sp>
    </p:spTree>
    <p:extLst>
      <p:ext uri="{BB962C8B-B14F-4D97-AF65-F5344CB8AC3E}">
        <p14:creationId xmlns:p14="http://schemas.microsoft.com/office/powerpoint/2010/main" val="34645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NextUp’s</a:t>
            </a:r>
            <a:r>
              <a:rPr lang="en-US" dirty="0"/>
              <a:t> Misson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B4EE-5D3F-1722-8504-123D5DD6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serve educators and students by providing adaptable, comprehensive, and relevant transition curriculum to promote competitive employment, post-secondary training, and independent living success.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NextUp</a:t>
            </a:r>
            <a:r>
              <a:rPr lang="en-US" dirty="0"/>
              <a:t> was created by experienced transition educators and professionals with a passion for student success.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0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59A18-4850-FADA-8620-72920AE89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2BF2-C7F9-DF69-CD5E-FD2B9801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Meet the </a:t>
            </a:r>
            <a:r>
              <a:rPr lang="en-US" dirty="0" err="1"/>
              <a:t>NextUp</a:t>
            </a:r>
            <a:r>
              <a:rPr lang="en-US" dirty="0"/>
              <a:t> Co-Founders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76CD-4AFF-657D-9081-5D4AB7B44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Corey Fineran                                      Lindsay </a:t>
            </a:r>
            <a:r>
              <a:rPr lang="en-US" dirty="0" err="1"/>
              <a:t>Zerull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 descr="A person smiling in front of a brick wall&#10;&#10;Description automatically generated">
            <a:extLst>
              <a:ext uri="{FF2B5EF4-FFF2-40B4-BE49-F238E27FC236}">
                <a16:creationId xmlns:a16="http://schemas.microsoft.com/office/drawing/2014/main" id="{3F9C7508-9D5A-659A-3962-84615678A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67" y="1690688"/>
            <a:ext cx="3383782" cy="3383782"/>
          </a:xfrm>
          <a:prstGeom prst="rect">
            <a:avLst/>
          </a:prstGeom>
        </p:spPr>
      </p:pic>
      <p:pic>
        <p:nvPicPr>
          <p:cNvPr id="7" name="Picture 6" descr="A person in blue shirt and glasses smiling&#10;&#10;Description automatically generated">
            <a:extLst>
              <a:ext uri="{FF2B5EF4-FFF2-40B4-BE49-F238E27FC236}">
                <a16:creationId xmlns:a16="http://schemas.microsoft.com/office/drawing/2014/main" id="{80801A06-1C98-C8FE-AE71-AFEC98064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53" y="1690688"/>
            <a:ext cx="3383782" cy="33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0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174A0-4694-B330-E5DE-C2D40C78A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1347-AB67-108F-6C96-62290D28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NextUp</a:t>
            </a:r>
            <a:r>
              <a:rPr lang="en-US" dirty="0"/>
              <a:t> Product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2448C-B2F6-72BA-858D-35A80C6F0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79"/>
            <a:ext cx="10515600" cy="4250979"/>
          </a:xfrm>
        </p:spPr>
        <p:txBody>
          <a:bodyPr/>
          <a:lstStyle/>
          <a:p>
            <a:r>
              <a:rPr lang="en-US" dirty="0"/>
              <a:t>Engaging Online Video Lessons</a:t>
            </a:r>
            <a:endParaRPr lang="en-US" b="1" dirty="0"/>
          </a:p>
          <a:p>
            <a:r>
              <a:rPr lang="en-US" dirty="0"/>
              <a:t>Adaptable Lesson Plans</a:t>
            </a:r>
          </a:p>
          <a:p>
            <a:r>
              <a:rPr lang="en-US" dirty="0"/>
              <a:t>Leveled Extension Activities</a:t>
            </a:r>
          </a:p>
          <a:p>
            <a:r>
              <a:rPr lang="en-US" dirty="0"/>
              <a:t>Assessments</a:t>
            </a:r>
          </a:p>
          <a:p>
            <a:pPr lvl="1"/>
            <a:r>
              <a:rPr lang="en-US" dirty="0"/>
              <a:t>Pre- and post-lesson, informal transition, and growth assessments</a:t>
            </a:r>
          </a:p>
          <a:p>
            <a:r>
              <a:rPr lang="en-US" dirty="0"/>
              <a:t>LMS Compatibility</a:t>
            </a:r>
          </a:p>
          <a:p>
            <a:r>
              <a:rPr lang="en-US" dirty="0"/>
              <a:t>Unlimited Users per Campus</a:t>
            </a:r>
          </a:p>
          <a:p>
            <a:r>
              <a:rPr lang="en-US" dirty="0"/>
              <a:t>Standards Aligned</a:t>
            </a:r>
          </a:p>
          <a:p>
            <a:r>
              <a:rPr lang="en-US" dirty="0"/>
              <a:t>Student Business Platform</a:t>
            </a:r>
          </a:p>
          <a:p>
            <a:r>
              <a:rPr lang="en-US" dirty="0"/>
              <a:t>Online Job Application Simulator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7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EBBE8-AEDA-543E-DA0F-327F8CB06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AE24-AFB2-DCA0-F755-5CF17951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NextUp</a:t>
            </a:r>
            <a:r>
              <a:rPr lang="en-US" dirty="0"/>
              <a:t> Portal 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24444-8196-A3AC-4B21-B43AA9037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79"/>
            <a:ext cx="10515600" cy="4250979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2E567A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dirty="0">
              <a:solidFill>
                <a:srgbClr val="2E567A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www.NextUp.work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9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6011E-BBA2-8999-CB9F-39F267791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96BC-7847-DA45-A11E-8E296AAF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 Planning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129EE-6ADF-997F-457D-B17CDEBF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894"/>
            <a:ext cx="10515600" cy="42509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http://transitioncurriculum.com/transitionplanning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1B07A9-F768-ECEA-9694-E8CE5B63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95750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8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DB506-6010-44A3-4751-E412432C4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A4FD-3715-D4BB-3AA7-08162B5D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Business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098F9-6788-419E-C1B9-6B13A419A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894"/>
            <a:ext cx="10515600" cy="42509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http://transitioncurriculum.com/studentbusinessresources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1A22A-0A9A-D22F-0DAD-AA8AF2C3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91356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1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7669C-9191-ABDA-AB19-971785A14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6599E-A56C-5C78-A389-7C6F3B22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Request a Free </a:t>
            </a:r>
            <a:r>
              <a:rPr lang="en-US" dirty="0" err="1"/>
              <a:t>NextUp</a:t>
            </a:r>
            <a:r>
              <a:rPr lang="en-US" dirty="0"/>
              <a:t> Lesson!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6D9E701-D366-BD74-05B8-228516283A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5" t="43329" r="24181" b="5854"/>
          <a:stretch/>
        </p:blipFill>
        <p:spPr bwMode="auto">
          <a:xfrm>
            <a:off x="3913832" y="2069895"/>
            <a:ext cx="4364335" cy="432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0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9FCC2-CF93-91D1-6088-0CC0428B8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AE3F-6EE5-D3AA-6711-86008B0D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5D0C7-8BB1-CBE2-6F06-2D9D48B3A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Contact:</a:t>
            </a: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Corey.Fineran@transitioncurriculum.com</a:t>
            </a:r>
            <a:endParaRPr lang="en-US" dirty="0"/>
          </a:p>
          <a:p>
            <a:pPr lvl="1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Tawny.Fineran@transitioncurriculum.com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Resources:</a:t>
            </a:r>
          </a:p>
          <a:p>
            <a:pPr lvl="1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http://transitioncurriculum.com/conference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71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231F20"/>
      </a:accent1>
      <a:accent2>
        <a:srgbClr val="A62326"/>
      </a:accent2>
      <a:accent3>
        <a:srgbClr val="994F27"/>
      </a:accent3>
      <a:accent4>
        <a:srgbClr val="B2A469"/>
      </a:accent4>
      <a:accent5>
        <a:srgbClr val="637253"/>
      </a:accent5>
      <a:accent6>
        <a:srgbClr val="000000"/>
      </a:accent6>
      <a:hlink>
        <a:srgbClr val="2E567A"/>
      </a:hlink>
      <a:folHlink>
        <a:srgbClr val="2E567A"/>
      </a:folHlink>
    </a:clrScheme>
    <a:fontScheme name="Custom 1">
      <a:majorFont>
        <a:latin typeface="Heebo ExtraBold"/>
        <a:ea typeface=""/>
        <a:cs typeface=""/>
      </a:majorFont>
      <a:minorFont>
        <a:latin typeface="Hee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6706</TotalTime>
  <Words>185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Heebo</vt:lpstr>
      <vt:lpstr>Heebo ExtraBold</vt:lpstr>
      <vt:lpstr>Office Theme</vt:lpstr>
      <vt:lpstr>How NextUp Transition Curriculum Can Enhance Your School’s Transition Program and Services</vt:lpstr>
      <vt:lpstr>NextUp’s Misson</vt:lpstr>
      <vt:lpstr>Meet the NextUp Co-Founders</vt:lpstr>
      <vt:lpstr>NextUp Product Features</vt:lpstr>
      <vt:lpstr>   NextUp Portal Tour</vt:lpstr>
      <vt:lpstr>Transition Planning Resources</vt:lpstr>
      <vt:lpstr>Student Business Resources</vt:lpstr>
      <vt:lpstr>Request a Free NextUp Lesson!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Lara Fahey</dc:creator>
  <cp:lastModifiedBy>Tawny Fineran</cp:lastModifiedBy>
  <cp:revision>18</cp:revision>
  <dcterms:created xsi:type="dcterms:W3CDTF">2023-09-25T02:09:25Z</dcterms:created>
  <dcterms:modified xsi:type="dcterms:W3CDTF">2025-02-06T18:16:59Z</dcterms:modified>
</cp:coreProperties>
</file>