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763CE51-0000-9571-D6A3-BA5C10A9DA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DD31BB-34CE-4421-0392-F156F753E2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EF57B-1DCF-4B76-426C-0553029A26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3520D-907A-481A-8942-7BFA971793A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2A0E37E-F1A2-2A4D-944E-E152D9F414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BBD16-0C02-45EF-B4CB-D597E10E2EC2}" type="datetimeFigureOut">
              <a:rPr lang="en-US" smtClean="0"/>
              <a:t>3/12/2026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62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61A4721-85BD-9B9E-DD24-65B9B32765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3B602B0-3091-2144-2BBB-5D267142F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1122363"/>
            <a:ext cx="645898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DE5622-3F8A-DBE7-4800-C4AB2DAF63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3602038"/>
            <a:ext cx="645898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6932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01C6F-032B-9C16-EB33-47F6FCBB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D72B1-6F1B-36D3-05BF-072DB0203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509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64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C329D-12F7-E1F1-0120-6C37A4D9C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179536-5AEB-4666-3027-23F4BD7A6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16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A2204-DE87-AFCD-BB59-44103A6EF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267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96C3E-540E-0CC3-C3FC-E5DA2105D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67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0D3F47E-FEF9-275F-6F0E-09CAF41A8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671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F0243-5F64-3FF1-C33C-93EF16D61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E78C32-C2B0-1771-9D26-57906C1BF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881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979A47-4E33-A28D-0265-9DA677AE9F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896317-EDFA-84ED-56E6-6CA6650C54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881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ADB7C71-7B2C-3DD6-4AA6-74172B357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4100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56715BD-D2E1-D79C-833F-816F309E8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3497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B3059-24B8-65AD-67DA-3C36FF850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1644"/>
            <a:ext cx="3932237" cy="137575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54EE5-C348-0479-09ED-522F5142E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E699F-68AA-7902-6305-490097961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842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1BEDF-94B2-0002-1CEF-9E99ACA68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98268"/>
            <a:ext cx="3932237" cy="13591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773D23-EF8E-6E0D-28ED-9C6B1CF035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5D2AC0-3874-7ADB-9F00-AFD2DC7AE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048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E688D1C-530D-0EEC-374D-8167D501556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5AD7B7-D22E-F594-39FC-F5D2A71CE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EF035-98D6-C433-64B6-5C69EBAA1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277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nextup.work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itioncurriculum.com/conferenc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itioncurriculum.com/conferenc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Lindsay.Zerull@transitioncurriculum.com" TargetMode="External"/><Relationship Id="rId2" Type="http://schemas.openxmlformats.org/officeDocument/2006/relationships/hyperlink" Target="mailto:Corey.Fineran@transitioncurriculum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ransitioncurriculum.com/conferenc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7C5739-FC85-DCFE-1DF0-11B2CC122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617" y="1037322"/>
            <a:ext cx="6605801" cy="2945090"/>
          </a:xfrm>
        </p:spPr>
        <p:txBody>
          <a:bodyPr>
            <a:normAutofit fontScale="90000"/>
          </a:bodyPr>
          <a:lstStyle/>
          <a:p>
            <a:r>
              <a:rPr lang="en-US" sz="5000" dirty="0"/>
              <a:t>How NextUp Transition Curriculum Can Enhance Your School’s Transition Program and Services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3295B93-97DD-88D7-B9CF-C5E0FDA4A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7867" y="4880427"/>
            <a:ext cx="6188551" cy="1184813"/>
          </a:xfrm>
        </p:spPr>
        <p:txBody>
          <a:bodyPr/>
          <a:lstStyle/>
          <a:p>
            <a:r>
              <a:rPr lang="en-US" dirty="0"/>
              <a:t>Presented by: Corey Fineran, Co-founder/ CEO and Lindsay Zerull, Co-founder/Content Director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50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207B7-9F38-9681-215C-0BD7BE485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NextUp’s</a:t>
            </a:r>
            <a:r>
              <a:rPr lang="en-US" dirty="0"/>
              <a:t> 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3B4EE-5D3F-1722-8504-123D5DD60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serve educators and students by providing adaptable, comprehensive, and relevant transition curriculum to promote competitive employment, post-secondary training, and independent living success.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NextUp was created by experienced transition educators and professionals with a passion for student success.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404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6EF6B-CBB4-B6D0-9D7C-CF68D2C78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NextUp Product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4C5D4-746F-AA1A-BA91-AB66C8FF8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1856"/>
            <a:ext cx="10515600" cy="4250979"/>
          </a:xfrm>
        </p:spPr>
        <p:txBody>
          <a:bodyPr/>
          <a:lstStyle/>
          <a:p>
            <a:r>
              <a:rPr lang="en-US" dirty="0"/>
              <a:t>Engaging Online Video Lessons</a:t>
            </a:r>
            <a:endParaRPr lang="en-US" b="1" dirty="0"/>
          </a:p>
          <a:p>
            <a:r>
              <a:rPr lang="en-US" dirty="0"/>
              <a:t>Adaptable Lesson Plans</a:t>
            </a:r>
          </a:p>
          <a:p>
            <a:r>
              <a:rPr lang="en-US" dirty="0"/>
              <a:t>Leveled Extension Activities</a:t>
            </a:r>
          </a:p>
          <a:p>
            <a:r>
              <a:rPr lang="en-US" dirty="0"/>
              <a:t>Assessments</a:t>
            </a:r>
          </a:p>
          <a:p>
            <a:pPr lvl="1"/>
            <a:r>
              <a:rPr lang="en-US" dirty="0"/>
              <a:t>Pre- and post-lesson, informal transition, and growth assessments</a:t>
            </a:r>
          </a:p>
          <a:p>
            <a:r>
              <a:rPr lang="en-US" dirty="0"/>
              <a:t>LMS Compatibility</a:t>
            </a:r>
          </a:p>
          <a:p>
            <a:r>
              <a:rPr lang="en-US" dirty="0"/>
              <a:t>Unlimited Users per Campus</a:t>
            </a:r>
          </a:p>
          <a:p>
            <a:r>
              <a:rPr lang="en-US" dirty="0"/>
              <a:t>Standards Aligned</a:t>
            </a:r>
          </a:p>
          <a:p>
            <a:r>
              <a:rPr lang="en-US" dirty="0"/>
              <a:t>Student Business Platform</a:t>
            </a:r>
          </a:p>
          <a:p>
            <a:r>
              <a:rPr lang="en-US" dirty="0"/>
              <a:t>Online Job Application Simulator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701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6F960-A1B0-5936-837E-428B2CBEE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NextUp Portal Tour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DC0AF-F19D-7061-CA78-E21EF2611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https://nextup.work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791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8C0DB-1275-4213-3EB8-C1B0846C0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Transition Planning Resources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145E2DC-6ECD-877B-6807-D978A245DDF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337" y="1825625"/>
            <a:ext cx="4251325" cy="425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8947715-AC94-E14F-B5B9-C972EACA8BA7}"/>
              </a:ext>
            </a:extLst>
          </p:cNvPr>
          <p:cNvSpPr txBox="1"/>
          <p:nvPr/>
        </p:nvSpPr>
        <p:spPr>
          <a:xfrm>
            <a:off x="2515531" y="1429078"/>
            <a:ext cx="71609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http://transitioncurriculum.com/conference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71089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70C47-2ACB-95D7-ECD8-E050E5AE7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1011F-1559-BBCB-32C9-644A66F52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Student Business Resources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0A905B2-50CD-8A49-F49D-2B7528FF4A8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337" y="1825625"/>
            <a:ext cx="4251325" cy="425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3E4369-7401-FA13-5C97-A4DD126D6BAA}"/>
              </a:ext>
            </a:extLst>
          </p:cNvPr>
          <p:cNvSpPr txBox="1"/>
          <p:nvPr/>
        </p:nvSpPr>
        <p:spPr>
          <a:xfrm>
            <a:off x="2515531" y="1429078"/>
            <a:ext cx="71609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http://transitioncurriculum.com/conference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1074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CB5CC-1DF5-331A-41C0-B7D2A2592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86F0B-EAAA-0582-AE4B-F27181A87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a Free NextUp Lesson!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F760BF9-D715-5D1C-DB4E-9D6099CCE37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5" t="43329" r="24181" b="5854"/>
          <a:stretch/>
        </p:blipFill>
        <p:spPr bwMode="auto">
          <a:xfrm>
            <a:off x="4069532" y="1942025"/>
            <a:ext cx="4032840" cy="39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0346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34667-A980-0008-4753-CD5BF5C34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E009A-B3BF-BF31-48E7-B8B77BF5E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2B58F-D2D4-059A-CA8A-72F575519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1856"/>
            <a:ext cx="10515600" cy="4250979"/>
          </a:xfrm>
        </p:spPr>
        <p:txBody>
          <a:bodyPr/>
          <a:lstStyle/>
          <a:p>
            <a:r>
              <a:rPr lang="en-US" dirty="0"/>
              <a:t>Contact:</a:t>
            </a:r>
          </a:p>
          <a:p>
            <a:pPr lvl="1"/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Corey.Fineran@transitioncurriculum.com</a:t>
            </a:r>
            <a:endParaRPr lang="en-US" dirty="0"/>
          </a:p>
          <a:p>
            <a:pPr lvl="1"/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Lindsay.Zerull@transitioncurriculum.com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Resources:</a:t>
            </a:r>
          </a:p>
          <a:p>
            <a:pPr lvl="1"/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http://transitioncurriculum.com/conference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09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82D40"/>
      </a:dk2>
      <a:lt2>
        <a:srgbClr val="E7E6E6"/>
      </a:lt2>
      <a:accent1>
        <a:srgbClr val="231F20"/>
      </a:accent1>
      <a:accent2>
        <a:srgbClr val="A62326"/>
      </a:accent2>
      <a:accent3>
        <a:srgbClr val="994F27"/>
      </a:accent3>
      <a:accent4>
        <a:srgbClr val="B2A469"/>
      </a:accent4>
      <a:accent5>
        <a:srgbClr val="637253"/>
      </a:accent5>
      <a:accent6>
        <a:srgbClr val="000000"/>
      </a:accent6>
      <a:hlink>
        <a:srgbClr val="2E567A"/>
      </a:hlink>
      <a:folHlink>
        <a:srgbClr val="2E567A"/>
      </a:folHlink>
    </a:clrScheme>
    <a:fontScheme name="Custom 1">
      <a:majorFont>
        <a:latin typeface="Heebo ExtraBold"/>
        <a:ea typeface=""/>
        <a:cs typeface=""/>
      </a:majorFont>
      <a:minorFont>
        <a:latin typeface="Hee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6646</TotalTime>
  <Words>176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Heebo</vt:lpstr>
      <vt:lpstr>Heebo ExtraBold</vt:lpstr>
      <vt:lpstr>Office Theme</vt:lpstr>
      <vt:lpstr>How NextUp Transition Curriculum Can Enhance Your School’s Transition Program and Services</vt:lpstr>
      <vt:lpstr>NextUp’s Mission</vt:lpstr>
      <vt:lpstr>NextUp Product Features</vt:lpstr>
      <vt:lpstr>NextUp Portal Tour</vt:lpstr>
      <vt:lpstr>Transition Planning Resources</vt:lpstr>
      <vt:lpstr>Student Business Resources</vt:lpstr>
      <vt:lpstr>Request a Free NextUp Lesson!</vt:lpstr>
      <vt:lpstr>Thank You!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Lara Fahey</dc:creator>
  <cp:lastModifiedBy>Tawny Fineran</cp:lastModifiedBy>
  <cp:revision>17</cp:revision>
  <dcterms:created xsi:type="dcterms:W3CDTF">2023-09-25T02:09:25Z</dcterms:created>
  <dcterms:modified xsi:type="dcterms:W3CDTF">2026-03-12T15:36:31Z</dcterms:modified>
</cp:coreProperties>
</file>